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</p:sldMasterIdLst>
  <p:notesMasterIdLst>
    <p:notesMasterId r:id="rId3"/>
  </p:notesMasterIdLst>
  <p:sldIdLst>
    <p:sldId id="647" r:id="rId2"/>
  </p:sldIdLst>
  <p:sldSz cx="9144000" cy="6858000" type="screen4x3"/>
  <p:notesSz cx="6858000" cy="9144000"/>
  <p:embeddedFontLst>
    <p:embeddedFont>
      <p:font typeface="Barlow" panose="00000500000000000000" pitchFamily="2" charset="0"/>
      <p:regular r:id="rId4"/>
      <p:bold r:id="rId5"/>
      <p:italic r:id="rId6"/>
      <p:boldItalic r:id="rId7"/>
    </p:embeddedFont>
    <p:embeddedFont>
      <p:font typeface="Barlow Bold" panose="00000800000000000000" pitchFamily="2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AA2"/>
    <a:srgbClr val="008ECF"/>
    <a:srgbClr val="FFD500"/>
    <a:srgbClr val="DF543F"/>
    <a:srgbClr val="00A367"/>
    <a:srgbClr val="8782E9"/>
    <a:srgbClr val="4DB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7054" autoAdjust="0"/>
  </p:normalViewPr>
  <p:slideViewPr>
    <p:cSldViewPr snapToGrid="0">
      <p:cViewPr varScale="1">
        <p:scale>
          <a:sx n="125" d="100"/>
          <a:sy n="125" d="100"/>
        </p:scale>
        <p:origin x="334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0052F-07A8-45FD-A1DF-EB3DE20A9229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8638-A0AA-48CA-A3D8-04D718D3E4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584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B35795-A53F-433B-8359-7C57622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5307-1033-4E81-A941-B16073FB21A2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2BC620-D4B7-4185-ABA7-E5D48D55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3F9318-B2F3-446B-B217-BC3DF76A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F806-B6A1-4604-9F01-AEB91EF764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7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CF12D78E-56C9-4865-8624-7619F227F9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" b="12750"/>
          <a:stretch>
            <a:fillRect/>
          </a:stretch>
        </p:blipFill>
        <p:spPr bwMode="auto">
          <a:xfrm>
            <a:off x="0" y="-219075"/>
            <a:ext cx="9144000" cy="7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8219F7D8-5BF8-4A18-ACA5-88F73B1DFF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731ADF36-97D0-4EDE-9D6F-40D4040982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7634568D-E47E-4F85-B82D-63AEEE48F8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E4BAF255-3E45-4BEA-B0E3-34769A4E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C781-1471-494D-81F4-6FD951666914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260CDEA8-F4AD-4E6A-B85C-718BB5EE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484AEB9E-D8D8-4541-AD9A-3CE3109E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D18E-3F33-4E4B-B292-43DFAC1CB7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81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D522A6F5-AB39-4A1A-9F31-407A1F0CC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19427" b="2"/>
          <a:stretch>
            <a:fillRect/>
          </a:stretch>
        </p:blipFill>
        <p:spPr bwMode="auto">
          <a:xfrm>
            <a:off x="0" y="-1270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A29BBE97-7049-4A3E-AF8A-BDDC560AF5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A444C19F-EC65-49B5-B3CE-5F780C1AF0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C7E9892B-7E0F-4A60-9F30-FABC605420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516D7AE0-D60C-44BE-BB65-DD21A515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004B-17C2-4A60-932C-D51361583F32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1F06F808-C73B-401C-8B59-9141251E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6A4114A0-1D68-487E-B061-583DA780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5415-FAAB-4CE3-9BDD-4641B2137C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979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77D658AF-CBA9-4BC4-AECD-02D6C7C3F2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" b="8005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64D17DC5-1E34-42BF-A867-04414889D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DB75C8C2-7D4A-4F05-BB68-795ADCAE0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842790CE-4218-4F26-91F6-2F75E546D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2A11D8F5-A18C-4F0B-BE55-4CA9D138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FDDF-C7A2-4670-9C16-6D4897DFDECF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B75FAE94-8491-4629-A763-62A3E049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47A72F2B-6B73-457B-B3E5-25FBDA68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12954-51F5-4E7C-8555-CA62D9551A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21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3E5748D4-6FBA-4BB2-9F44-5D276F43A7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5563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3F6BFA6C-EFD6-46FB-B334-D5EA47BB3D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7EBE6E6A-03B8-4A82-8F6F-88DB1A5EBA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549CB1F2-0E90-4CCD-96A8-92B7ADCD4D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65D24E33-F62E-45A9-8935-E20E90A9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105F-3B2A-4AC5-BAF0-9B540023F648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2FB4E5B3-128B-432B-A501-C4B95AE4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3E63DC39-5791-4F11-BE86-B45AA538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E9E0A-35A4-4C34-83B3-D6150A5CD6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88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25AA64A-451F-4DDD-AEA3-9FBD1D89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3953-E05E-4624-B73D-8D413F701919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0BBB5E1-230C-45A7-9EFC-E485DA85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8BF6A53-749B-4459-AD23-A959B2D8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6C27-F85D-4A5C-9A55-E38DAC7F8A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82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DDE41F9-98DE-4AE4-BB01-A0580220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491BF-3D13-4512-98DB-9654DE24CBE7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2A5E458-424B-4EAD-BE3C-E3FF1200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C33DE7C-361D-469C-A4B9-2E907F55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99CC4-F7A1-43ED-9B22-225C269292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0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56BD5-82CF-4636-96BF-C9E4F376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7592-CE90-4300-BD15-D5A069A73936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528B31-1B48-4622-A255-C178B2D9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62D9D3-8BD4-49D2-A4F4-EA8E69C6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685F-47E5-4824-84DF-9137988F694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25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7ED82C-3A18-4F80-8123-5EFB12A3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872A-CF0B-45D4-8E01-B967F5B86174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039319-3BD6-4DB9-A51D-3ABC9820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C3E3F1-823B-4E48-9175-F8032FD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807D-93D6-4343-BC25-8A418E506C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14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>
            <a:extLst>
              <a:ext uri="{FF2B5EF4-FFF2-40B4-BE49-F238E27FC236}">
                <a16:creationId xmlns:a16="http://schemas.microsoft.com/office/drawing/2014/main" id="{D463982A-CD58-4CD8-9453-4E8BA5402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r="500" b="15990"/>
          <a:stretch>
            <a:fillRect/>
          </a:stretch>
        </p:blipFill>
        <p:spPr bwMode="auto">
          <a:xfrm>
            <a:off x="-49213" y="0"/>
            <a:ext cx="919321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70AD44B4-4E99-40C4-AAB0-49F773838F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>
            <a:extLst>
              <a:ext uri="{FF2B5EF4-FFF2-40B4-BE49-F238E27FC236}">
                <a16:creationId xmlns:a16="http://schemas.microsoft.com/office/drawing/2014/main" id="{33D6B725-F678-4FA5-9C52-A37DFCCFC9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12">
            <a:extLst>
              <a:ext uri="{FF2B5EF4-FFF2-40B4-BE49-F238E27FC236}">
                <a16:creationId xmlns:a16="http://schemas.microsoft.com/office/drawing/2014/main" id="{29323D61-6C2F-4CEB-A4E3-181B21252F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292957" y="3610622"/>
            <a:ext cx="4550134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BD89729-9EBC-4636-B54B-DC40C347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867B-1E51-4B3E-9C4E-ECD1E202C545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F0BE75D6-D738-4677-A6F9-50AB2526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5055BBB-0ABC-4D2B-8B6A-FEB30C69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0BF2-C96D-4D03-B04B-1E6B95EB13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24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B0F6F8-3CBA-44C6-A16C-997A3EEE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ECF3-1CC0-48F8-BB05-C6AA1A9045F0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FBFE6-46DD-4965-B1DC-C5E6C637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4F0559-5E38-475B-A98C-E6CC7F47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C993-66CD-46D3-AC37-D088446D9C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37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B74BFC-8ECB-493F-AE70-9D116A5C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17F24-14E2-49D4-92CA-BEA7E62B9FAC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3E6468-B99C-413B-A980-F9BC227C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9BF666-C5BF-4F73-8146-AA11FD4C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BCD-642F-4EA9-B45D-A6AC427B3E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82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7829B83-53A1-486C-80A2-8009F949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FF84-8569-4EB3-AA7E-5205BFB66647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B764F25-576A-4DC1-9C2B-73482AE4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94B0569-9187-4DDF-89FA-EFBF8BE5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F1E9-4E47-41F4-BD09-BE7CAF2A0C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86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B633B73-6F28-4043-90FB-624A2EBF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DBCC-CAA1-4D9A-82CA-9F4EEFE39CE0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EDBEF13-49AC-48C4-8E2E-8FD27EAE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3810651-D53A-469B-A42B-B08B2A3E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5F25-B3AC-49EA-A59C-1FCA619E21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85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0F6CE0B6-FE11-4F71-8AA8-4AA88349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EBCD-5598-4518-8684-B79AFCB1DF30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154B4C7-63F1-4215-9DED-E32E5E74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F2DAF-3AC1-41B4-9F7C-A010AF55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F565-6A51-42BE-8B80-57FB6A309B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22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29BB8814-EA1E-41FF-BEF6-DC168188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F221-B511-4701-A8E6-D1D94F48AD6E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0D6A241F-8CDE-46E0-8F29-64E0AAD6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656058E-B5CB-450F-BB06-51397B4A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1A0D-2555-4386-8F23-1BB880981B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88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52E6A16A-BD9B-46C3-B7F5-DA1E53248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1" b="-2"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8549605E-ED74-4E79-9BF2-E3C9FE6238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E38127D8-82D2-4706-B392-424F17F39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C22C2B71-92EB-4455-8431-D3CA7C0489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DA38D0EA-6C93-4A52-A093-1171084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7D2F-EE0E-4AE2-A201-DE0ED2479971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FC2D5D26-EF6B-4C83-9477-3858B7C5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F6453CEE-8843-448E-9201-C7B86F02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4038-1262-44A2-8B6E-29FC22D5F4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62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14">
            <a:extLst>
              <a:ext uri="{FF2B5EF4-FFF2-40B4-BE49-F238E27FC236}">
                <a16:creationId xmlns:a16="http://schemas.microsoft.com/office/drawing/2014/main" id="{431E3EDC-3541-47C2-A0BE-32BBD6A5DE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objekt 15">
            <a:extLst>
              <a:ext uri="{FF2B5EF4-FFF2-40B4-BE49-F238E27FC236}">
                <a16:creationId xmlns:a16="http://schemas.microsoft.com/office/drawing/2014/main" id="{2F4EB627-C519-4C32-BA42-E0DA81E59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latshållare för rubrik 1">
            <a:extLst>
              <a:ext uri="{FF2B5EF4-FFF2-40B4-BE49-F238E27FC236}">
                <a16:creationId xmlns:a16="http://schemas.microsoft.com/office/drawing/2014/main" id="{39369266-6D64-49F5-BA85-6C8BFE88C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2053" name="Platshållare för text 2">
            <a:extLst>
              <a:ext uri="{FF2B5EF4-FFF2-40B4-BE49-F238E27FC236}">
                <a16:creationId xmlns:a16="http://schemas.microsoft.com/office/drawing/2014/main" id="{8F5BDD79-CB24-4CE6-8B3F-BAD191CF5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D8D8B5-0EF8-4FB4-B94C-085822B03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3E4740-693E-4325-8CCA-2BFEA770EE77}" type="datetime1">
              <a:rPr lang="sv-SE"/>
              <a:pPr>
                <a:defRPr/>
              </a:pPr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14EAC9-5080-4340-BB9E-2E1E62125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DF387C-8B16-4102-B020-437941966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E07F-8E7D-43CF-98E6-0D87D2CA20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7" name="Bildobjekt 6">
            <a:extLst>
              <a:ext uri="{FF2B5EF4-FFF2-40B4-BE49-F238E27FC236}">
                <a16:creationId xmlns:a16="http://schemas.microsoft.com/office/drawing/2014/main" id="{3075F734-5349-48BC-A5B1-A0ED0E0B6C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55BAA2"/>
          </a:solidFill>
          <a:latin typeface="Barlow Bold" panose="00000800000000000000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ubrik 1">
            <a:extLst>
              <a:ext uri="{FF2B5EF4-FFF2-40B4-BE49-F238E27FC236}">
                <a16:creationId xmlns:a16="http://schemas.microsoft.com/office/drawing/2014/main" id="{A522297A-9CBC-E046-BC0E-6A5C1CD36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4613"/>
            <a:ext cx="5083175" cy="776287"/>
          </a:xfrm>
        </p:spPr>
        <p:txBody>
          <a:bodyPr anchor="t"/>
          <a:lstStyle/>
          <a:p>
            <a:pPr eaLnBrk="1" hangingPunct="1"/>
            <a:r>
              <a:rPr lang="sv-SE" altLang="sv-SE" sz="2000"/>
              <a:t>Ackord kronor / timme / Avdelning</a:t>
            </a:r>
            <a:br>
              <a:rPr lang="sv-SE" altLang="sv-SE" sz="2000"/>
            </a:br>
            <a:r>
              <a:rPr lang="sv-SE" altLang="sv-SE" sz="2000"/>
              <a:t>2022-04-01 - 2023-03-31</a:t>
            </a:r>
          </a:p>
        </p:txBody>
      </p:sp>
      <p:graphicFrame>
        <p:nvGraphicFramePr>
          <p:cNvPr id="56323" name="Platshållare för innehåll 5">
            <a:extLst>
              <a:ext uri="{FF2B5EF4-FFF2-40B4-BE49-F238E27FC236}">
                <a16:creationId xmlns:a16="http://schemas.microsoft.com/office/drawing/2014/main" id="{18943B74-9F60-1133-C787-4FA467526A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450" y="800100"/>
          <a:ext cx="8448675" cy="544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455885" imgH="5444200" progId="Excel.Chart.8">
                  <p:embed/>
                </p:oleObj>
              </mc:Choice>
              <mc:Fallback>
                <p:oleObj name="Chart" r:id="rId2" imgW="8455885" imgH="5444200" progId="Excel.Chart.8">
                  <p:embed/>
                  <p:pic>
                    <p:nvPicPr>
                      <p:cNvPr id="56323" name="Platshållare för innehåll 5">
                        <a:extLst>
                          <a:ext uri="{FF2B5EF4-FFF2-40B4-BE49-F238E27FC236}">
                            <a16:creationId xmlns:a16="http://schemas.microsoft.com/office/drawing/2014/main" id="{18943B74-9F60-1133-C787-4FA467526A0C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800100"/>
                        <a:ext cx="8448675" cy="544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4" name="Bildobjekt 2">
            <a:extLst>
              <a:ext uri="{FF2B5EF4-FFF2-40B4-BE49-F238E27FC236}">
                <a16:creationId xmlns:a16="http://schemas.microsoft.com/office/drawing/2014/main" id="{316D8071-A5DF-2D8A-49CD-71CBD847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15875"/>
            <a:ext cx="10382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_Elektrikerna_2018" id="{A3775E86-FB5D-42D9-B18B-FEE988BF30FC}" vid="{338AE626-5C4D-4B5A-8976-C2F27FED2B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Elektrikerna 2018</Template>
  <TotalTime>205</TotalTime>
  <Words>10</Words>
  <Application>Microsoft Office PowerPoint</Application>
  <PresentationFormat>Bildspel på skärmen (4:3)</PresentationFormat>
  <Paragraphs>1</Paragraphs>
  <Slides>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Barlow</vt:lpstr>
      <vt:lpstr>Barlow Bold</vt:lpstr>
      <vt:lpstr>Calibri</vt:lpstr>
      <vt:lpstr>1_Office-tema</vt:lpstr>
      <vt:lpstr>Chart</vt:lpstr>
      <vt:lpstr>Ackord kronor / timme / Avdelning 2022-04-01 - 2023-03-31</vt:lpstr>
    </vt:vector>
  </TitlesOfParts>
  <Company>Fasab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Tomas Jansson</dc:creator>
  <cp:lastModifiedBy>Annelie Tallqvist</cp:lastModifiedBy>
  <cp:revision>55</cp:revision>
  <dcterms:created xsi:type="dcterms:W3CDTF">2019-07-30T13:44:01Z</dcterms:created>
  <dcterms:modified xsi:type="dcterms:W3CDTF">2023-04-11T10:30:18Z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46601c5-9847-4b71-ad2a-3729445cd94c_Enabled">
    <vt:lpwstr>true</vt:lpwstr>
  </property>
  <property fmtid="{D5CDD505-2E9C-101B-9397-08002B2CF9AE}" pid="3" name="MSIP_Label_446601c5-9847-4b71-ad2a-3729445cd94c_SetDate">
    <vt:lpwstr>2023-04-11T10:30:03Z</vt:lpwstr>
  </property>
  <property fmtid="{D5CDD505-2E9C-101B-9397-08002B2CF9AE}" pid="4" name="MSIP_Label_446601c5-9847-4b71-ad2a-3729445cd94c_Method">
    <vt:lpwstr>Privileged</vt:lpwstr>
  </property>
  <property fmtid="{D5CDD505-2E9C-101B-9397-08002B2CF9AE}" pid="5" name="MSIP_Label_446601c5-9847-4b71-ad2a-3729445cd94c_Name">
    <vt:lpwstr>Publik</vt:lpwstr>
  </property>
  <property fmtid="{D5CDD505-2E9C-101B-9397-08002B2CF9AE}" pid="6" name="MSIP_Label_446601c5-9847-4b71-ad2a-3729445cd94c_SiteId">
    <vt:lpwstr>12eb6af2-f417-4b5a-9fdf-676d0a07dc49</vt:lpwstr>
  </property>
  <property fmtid="{D5CDD505-2E9C-101B-9397-08002B2CF9AE}" pid="7" name="MSIP_Label_446601c5-9847-4b71-ad2a-3729445cd94c_ActionId">
    <vt:lpwstr>122061b9-1c32-4679-8d1e-f2b9dfe9b64d</vt:lpwstr>
  </property>
  <property fmtid="{D5CDD505-2E9C-101B-9397-08002B2CF9AE}" pid="8" name="MSIP_Label_446601c5-9847-4b71-ad2a-3729445cd94c_ContentBits">
    <vt:lpwstr>0</vt:lpwstr>
  </property>
</Properties>
</file>